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6"/>
  </p:notesMasterIdLst>
  <p:sldIdLst>
    <p:sldId id="256" r:id="rId2"/>
    <p:sldId id="282" r:id="rId3"/>
    <p:sldId id="280" r:id="rId4"/>
    <p:sldId id="26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C73DF3-BB5A-FB90-7AEE-B2BBA5526E38}" v="8" dt="2023-04-11T02:58:59.641"/>
    <p1510:client id="{3F97AC31-E628-2F42-058F-D1C768A3BE39}" v="126" dt="2023-04-11T02:25:50.997"/>
    <p1510:client id="{424DDB79-45C4-6EE6-A5C3-262EFC39DDA6}" v="109" dt="2023-04-11T01:56:50.566"/>
    <p1510:client id="{55383D85-5405-2922-AFAF-351DDA52E3CA}" v="11" dt="2023-04-12T14:56:13.498"/>
    <p1510:client id="{B2D650FF-7C9A-2865-E072-61D72938FEDE}" v="188" dt="2023-04-11T11:49:02.867"/>
    <p1510:client id="{F714E96B-82AB-0615-4D82-C8E0ADF93FE9}" v="103" dt="2023-04-11T02:51:32.865"/>
    <p1510:client id="{F8894F3C-3265-4B79-57CF-5CB0AE208A09}" v="12" dt="2023-04-12T15:26:15.585"/>
    <p1510:client id="{FD13F04A-E880-11EF-DEBE-CBDE81D93B86}" v="2" dt="2023-04-11T01:47:28.1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ra Fithen" userId="S::debra.fithen@arkansas.gov::f5b205cf-994f-411a-a4ba-a3c950e6b0a0" providerId="AD" clId="Web-{3F97AC31-E628-2F42-058F-D1C768A3BE39}"/>
    <pc:docChg chg="modSld">
      <pc:chgData name="Debra Fithen" userId="S::debra.fithen@arkansas.gov::f5b205cf-994f-411a-a4ba-a3c950e6b0a0" providerId="AD" clId="Web-{3F97AC31-E628-2F42-058F-D1C768A3BE39}" dt="2023-04-11T02:25:50.997" v="111" actId="20577"/>
      <pc:docMkLst>
        <pc:docMk/>
      </pc:docMkLst>
      <pc:sldChg chg="addSp modSp">
        <pc:chgData name="Debra Fithen" userId="S::debra.fithen@arkansas.gov::f5b205cf-994f-411a-a4ba-a3c950e6b0a0" providerId="AD" clId="Web-{3F97AC31-E628-2F42-058F-D1C768A3BE39}" dt="2023-04-11T02:17:52.601" v="3" actId="1076"/>
        <pc:sldMkLst>
          <pc:docMk/>
          <pc:sldMk cId="3007518042" sldId="256"/>
        </pc:sldMkLst>
        <pc:picChg chg="add mod">
          <ac:chgData name="Debra Fithen" userId="S::debra.fithen@arkansas.gov::f5b205cf-994f-411a-a4ba-a3c950e6b0a0" providerId="AD" clId="Web-{3F97AC31-E628-2F42-058F-D1C768A3BE39}" dt="2023-04-11T02:17:52.601" v="3" actId="1076"/>
          <ac:picMkLst>
            <pc:docMk/>
            <pc:sldMk cId="3007518042" sldId="256"/>
            <ac:picMk id="3" creationId="{4406AB43-52C3-02BD-D525-0F9FB7E9E68E}"/>
          </ac:picMkLst>
        </pc:picChg>
      </pc:sldChg>
      <pc:sldChg chg="addSp delSp modSp">
        <pc:chgData name="Debra Fithen" userId="S::debra.fithen@arkansas.gov::f5b205cf-994f-411a-a4ba-a3c950e6b0a0" providerId="AD" clId="Web-{3F97AC31-E628-2F42-058F-D1C768A3BE39}" dt="2023-04-11T02:25:46.325" v="110" actId="20577"/>
        <pc:sldMkLst>
          <pc:docMk/>
          <pc:sldMk cId="1285989313" sldId="269"/>
        </pc:sldMkLst>
        <pc:spChg chg="mod">
          <ac:chgData name="Debra Fithen" userId="S::debra.fithen@arkansas.gov::f5b205cf-994f-411a-a4ba-a3c950e6b0a0" providerId="AD" clId="Web-{3F97AC31-E628-2F42-058F-D1C768A3BE39}" dt="2023-04-11T02:25:46.325" v="110" actId="20577"/>
          <ac:spMkLst>
            <pc:docMk/>
            <pc:sldMk cId="1285989313" sldId="269"/>
            <ac:spMk id="2" creationId="{00000000-0000-0000-0000-000000000000}"/>
          </ac:spMkLst>
        </pc:spChg>
        <pc:spChg chg="mod">
          <ac:chgData name="Debra Fithen" userId="S::debra.fithen@arkansas.gov::f5b205cf-994f-411a-a4ba-a3c950e6b0a0" providerId="AD" clId="Web-{3F97AC31-E628-2F42-058F-D1C768A3BE39}" dt="2023-04-11T02:20:03.806" v="50" actId="20577"/>
          <ac:spMkLst>
            <pc:docMk/>
            <pc:sldMk cId="1285989313" sldId="269"/>
            <ac:spMk id="3" creationId="{00000000-0000-0000-0000-000000000000}"/>
          </ac:spMkLst>
        </pc:spChg>
        <pc:spChg chg="add del mod">
          <ac:chgData name="Debra Fithen" userId="S::debra.fithen@arkansas.gov::f5b205cf-994f-411a-a4ba-a3c950e6b0a0" providerId="AD" clId="Web-{3F97AC31-E628-2F42-058F-D1C768A3BE39}" dt="2023-04-11T02:21:40.932" v="89"/>
          <ac:spMkLst>
            <pc:docMk/>
            <pc:sldMk cId="1285989313" sldId="269"/>
            <ac:spMk id="4" creationId="{35067E7A-FD73-8BC5-D363-7F108768F9BB}"/>
          </ac:spMkLst>
        </pc:spChg>
        <pc:picChg chg="add mod">
          <ac:chgData name="Debra Fithen" userId="S::debra.fithen@arkansas.gov::f5b205cf-994f-411a-a4ba-a3c950e6b0a0" providerId="AD" clId="Web-{3F97AC31-E628-2F42-058F-D1C768A3BE39}" dt="2023-04-11T02:22:21.588" v="96" actId="1076"/>
          <ac:picMkLst>
            <pc:docMk/>
            <pc:sldMk cId="1285989313" sldId="269"/>
            <ac:picMk id="5" creationId="{F95C7804-F74F-C358-F1D1-8B1740091D38}"/>
          </ac:picMkLst>
        </pc:picChg>
      </pc:sldChg>
      <pc:sldChg chg="modSp">
        <pc:chgData name="Debra Fithen" userId="S::debra.fithen@arkansas.gov::f5b205cf-994f-411a-a4ba-a3c950e6b0a0" providerId="AD" clId="Web-{3F97AC31-E628-2F42-058F-D1C768A3BE39}" dt="2023-04-11T02:21:06.025" v="84" actId="20577"/>
        <pc:sldMkLst>
          <pc:docMk/>
          <pc:sldMk cId="405053980" sldId="279"/>
        </pc:sldMkLst>
        <pc:spChg chg="mod">
          <ac:chgData name="Debra Fithen" userId="S::debra.fithen@arkansas.gov::f5b205cf-994f-411a-a4ba-a3c950e6b0a0" providerId="AD" clId="Web-{3F97AC31-E628-2F42-058F-D1C768A3BE39}" dt="2023-04-11T02:21:06.025" v="84" actId="20577"/>
          <ac:spMkLst>
            <pc:docMk/>
            <pc:sldMk cId="405053980" sldId="279"/>
            <ac:spMk id="2" creationId="{00000000-0000-0000-0000-000000000000}"/>
          </ac:spMkLst>
        </pc:spChg>
      </pc:sldChg>
      <pc:sldChg chg="modSp">
        <pc:chgData name="Debra Fithen" userId="S::debra.fithen@arkansas.gov::f5b205cf-994f-411a-a4ba-a3c950e6b0a0" providerId="AD" clId="Web-{3F97AC31-E628-2F42-058F-D1C768A3BE39}" dt="2023-04-11T02:25:50.997" v="111" actId="20577"/>
        <pc:sldMkLst>
          <pc:docMk/>
          <pc:sldMk cId="912587094" sldId="280"/>
        </pc:sldMkLst>
        <pc:spChg chg="mod">
          <ac:chgData name="Debra Fithen" userId="S::debra.fithen@arkansas.gov::f5b205cf-994f-411a-a4ba-a3c950e6b0a0" providerId="AD" clId="Web-{3F97AC31-E628-2F42-058F-D1C768A3BE39}" dt="2023-04-11T02:25:50.997" v="111" actId="20577"/>
          <ac:spMkLst>
            <pc:docMk/>
            <pc:sldMk cId="912587094" sldId="280"/>
            <ac:spMk id="2" creationId="{00000000-0000-0000-0000-000000000000}"/>
          </ac:spMkLst>
        </pc:spChg>
        <pc:spChg chg="mod">
          <ac:chgData name="Debra Fithen" userId="S::debra.fithen@arkansas.gov::f5b205cf-994f-411a-a4ba-a3c950e6b0a0" providerId="AD" clId="Web-{3F97AC31-E628-2F42-058F-D1C768A3BE39}" dt="2023-04-11T02:24:41.840" v="108" actId="20577"/>
          <ac:spMkLst>
            <pc:docMk/>
            <pc:sldMk cId="912587094" sldId="280"/>
            <ac:spMk id="3" creationId="{D82177B6-F080-3AFE-0FD7-117980A58307}"/>
          </ac:spMkLst>
        </pc:spChg>
      </pc:sldChg>
    </pc:docChg>
  </pc:docChgLst>
  <pc:docChgLst>
    <pc:chgData name="Debra Fithen" userId="S::debra.fithen@arkansas.gov::f5b205cf-994f-411a-a4ba-a3c950e6b0a0" providerId="AD" clId="Web-{F714E96B-82AB-0615-4D82-C8E0ADF93FE9}"/>
    <pc:docChg chg="addSld modSld">
      <pc:chgData name="Debra Fithen" userId="S::debra.fithen@arkansas.gov::f5b205cf-994f-411a-a4ba-a3c950e6b0a0" providerId="AD" clId="Web-{F714E96B-82AB-0615-4D82-C8E0ADF93FE9}" dt="2023-04-11T02:51:32.302" v="79" actId="20577"/>
      <pc:docMkLst>
        <pc:docMk/>
      </pc:docMkLst>
      <pc:sldChg chg="modSp">
        <pc:chgData name="Debra Fithen" userId="S::debra.fithen@arkansas.gov::f5b205cf-994f-411a-a4ba-a3c950e6b0a0" providerId="AD" clId="Web-{F714E96B-82AB-0615-4D82-C8E0ADF93FE9}" dt="2023-04-11T02:32:27.252" v="2" actId="20577"/>
        <pc:sldMkLst>
          <pc:docMk/>
          <pc:sldMk cId="405053980" sldId="279"/>
        </pc:sldMkLst>
        <pc:spChg chg="mod">
          <ac:chgData name="Debra Fithen" userId="S::debra.fithen@arkansas.gov::f5b205cf-994f-411a-a4ba-a3c950e6b0a0" providerId="AD" clId="Web-{F714E96B-82AB-0615-4D82-C8E0ADF93FE9}" dt="2023-04-11T02:32:27.252" v="2" actId="20577"/>
          <ac:spMkLst>
            <pc:docMk/>
            <pc:sldMk cId="405053980" sldId="279"/>
            <ac:spMk id="2" creationId="{00000000-0000-0000-0000-000000000000}"/>
          </ac:spMkLst>
        </pc:spChg>
      </pc:sldChg>
      <pc:sldChg chg="addSp delSp modSp add replId">
        <pc:chgData name="Debra Fithen" userId="S::debra.fithen@arkansas.gov::f5b205cf-994f-411a-a4ba-a3c950e6b0a0" providerId="AD" clId="Web-{F714E96B-82AB-0615-4D82-C8E0ADF93FE9}" dt="2023-04-11T02:32:57.127" v="8" actId="1076"/>
        <pc:sldMkLst>
          <pc:docMk/>
          <pc:sldMk cId="490213729" sldId="281"/>
        </pc:sldMkLst>
        <pc:picChg chg="add mod">
          <ac:chgData name="Debra Fithen" userId="S::debra.fithen@arkansas.gov::f5b205cf-994f-411a-a4ba-a3c950e6b0a0" providerId="AD" clId="Web-{F714E96B-82AB-0615-4D82-C8E0ADF93FE9}" dt="2023-04-11T02:32:57.127" v="8" actId="1076"/>
          <ac:picMkLst>
            <pc:docMk/>
            <pc:sldMk cId="490213729" sldId="281"/>
            <ac:picMk id="3" creationId="{9144E8A1-B1E9-145F-78BD-276E34A9A0B1}"/>
          </ac:picMkLst>
        </pc:picChg>
        <pc:picChg chg="del">
          <ac:chgData name="Debra Fithen" userId="S::debra.fithen@arkansas.gov::f5b205cf-994f-411a-a4ba-a3c950e6b0a0" providerId="AD" clId="Web-{F714E96B-82AB-0615-4D82-C8E0ADF93FE9}" dt="2023-04-11T02:32:26.877" v="1"/>
          <ac:picMkLst>
            <pc:docMk/>
            <pc:sldMk cId="490213729" sldId="281"/>
            <ac:picMk id="5" creationId="{957F61C3-86E7-6D16-9EC0-D0250A1A08B4}"/>
          </ac:picMkLst>
        </pc:picChg>
      </pc:sldChg>
      <pc:sldChg chg="addSp delSp modSp add replId">
        <pc:chgData name="Debra Fithen" userId="S::debra.fithen@arkansas.gov::f5b205cf-994f-411a-a4ba-a3c950e6b0a0" providerId="AD" clId="Web-{F714E96B-82AB-0615-4D82-C8E0ADF93FE9}" dt="2023-04-11T02:38:12.008" v="16" actId="1076"/>
        <pc:sldMkLst>
          <pc:docMk/>
          <pc:sldMk cId="3570422810" sldId="282"/>
        </pc:sldMkLst>
        <pc:picChg chg="del">
          <ac:chgData name="Debra Fithen" userId="S::debra.fithen@arkansas.gov::f5b205cf-994f-411a-a4ba-a3c950e6b0a0" providerId="AD" clId="Web-{F714E96B-82AB-0615-4D82-C8E0ADF93FE9}" dt="2023-04-11T02:33:16.050" v="10"/>
          <ac:picMkLst>
            <pc:docMk/>
            <pc:sldMk cId="3570422810" sldId="282"/>
            <ac:picMk id="3" creationId="{9144E8A1-B1E9-145F-78BD-276E34A9A0B1}"/>
          </ac:picMkLst>
        </pc:picChg>
        <pc:picChg chg="add mod">
          <ac:chgData name="Debra Fithen" userId="S::debra.fithen@arkansas.gov::f5b205cf-994f-411a-a4ba-a3c950e6b0a0" providerId="AD" clId="Web-{F714E96B-82AB-0615-4D82-C8E0ADF93FE9}" dt="2023-04-11T02:38:12.008" v="16" actId="1076"/>
          <ac:picMkLst>
            <pc:docMk/>
            <pc:sldMk cId="3570422810" sldId="282"/>
            <ac:picMk id="4" creationId="{80AE2992-CDC3-51DF-796A-3F6F411C4B3E}"/>
          </ac:picMkLst>
        </pc:picChg>
      </pc:sldChg>
      <pc:sldChg chg="addSp delSp modSp add replId">
        <pc:chgData name="Debra Fithen" userId="S::debra.fithen@arkansas.gov::f5b205cf-994f-411a-a4ba-a3c950e6b0a0" providerId="AD" clId="Web-{F714E96B-82AB-0615-4D82-C8E0ADF93FE9}" dt="2023-04-11T02:44:27.764" v="43" actId="20577"/>
        <pc:sldMkLst>
          <pc:docMk/>
          <pc:sldMk cId="51578126" sldId="283"/>
        </pc:sldMkLst>
        <pc:spChg chg="mod">
          <ac:chgData name="Debra Fithen" userId="S::debra.fithen@arkansas.gov::f5b205cf-994f-411a-a4ba-a3c950e6b0a0" providerId="AD" clId="Web-{F714E96B-82AB-0615-4D82-C8E0ADF93FE9}" dt="2023-04-11T02:41:26.120" v="29" actId="20577"/>
          <ac:spMkLst>
            <pc:docMk/>
            <pc:sldMk cId="51578126" sldId="283"/>
            <ac:spMk id="2" creationId="{00000000-0000-0000-0000-000000000000}"/>
          </ac:spMkLst>
        </pc:spChg>
        <pc:spChg chg="add mod">
          <ac:chgData name="Debra Fithen" userId="S::debra.fithen@arkansas.gov::f5b205cf-994f-411a-a4ba-a3c950e6b0a0" providerId="AD" clId="Web-{F714E96B-82AB-0615-4D82-C8E0ADF93FE9}" dt="2023-04-11T02:44:27.764" v="43" actId="20577"/>
          <ac:spMkLst>
            <pc:docMk/>
            <pc:sldMk cId="51578126" sldId="283"/>
            <ac:spMk id="5" creationId="{A54B36BF-2C16-14EB-D5A6-BBBB7D3426CD}"/>
          </ac:spMkLst>
        </pc:spChg>
        <pc:picChg chg="add mod">
          <ac:chgData name="Debra Fithen" userId="S::debra.fithen@arkansas.gov::f5b205cf-994f-411a-a4ba-a3c950e6b0a0" providerId="AD" clId="Web-{F714E96B-82AB-0615-4D82-C8E0ADF93FE9}" dt="2023-04-11T02:43:47.576" v="37" actId="1076"/>
          <ac:picMkLst>
            <pc:docMk/>
            <pc:sldMk cId="51578126" sldId="283"/>
            <ac:picMk id="3" creationId="{BEE7F52C-7A57-5F08-7653-84B0436C8714}"/>
          </ac:picMkLst>
        </pc:picChg>
        <pc:picChg chg="del">
          <ac:chgData name="Debra Fithen" userId="S::debra.fithen@arkansas.gov::f5b205cf-994f-411a-a4ba-a3c950e6b0a0" providerId="AD" clId="Web-{F714E96B-82AB-0615-4D82-C8E0ADF93FE9}" dt="2023-04-11T02:40:43.526" v="18"/>
          <ac:picMkLst>
            <pc:docMk/>
            <pc:sldMk cId="51578126" sldId="283"/>
            <ac:picMk id="4" creationId="{80AE2992-CDC3-51DF-796A-3F6F411C4B3E}"/>
          </ac:picMkLst>
        </pc:picChg>
      </pc:sldChg>
      <pc:sldChg chg="addSp delSp modSp add replId">
        <pc:chgData name="Debra Fithen" userId="S::debra.fithen@arkansas.gov::f5b205cf-994f-411a-a4ba-a3c950e6b0a0" providerId="AD" clId="Web-{F714E96B-82AB-0615-4D82-C8E0ADF93FE9}" dt="2023-04-11T02:45:18.702" v="55" actId="14100"/>
        <pc:sldMkLst>
          <pc:docMk/>
          <pc:sldMk cId="34573341" sldId="284"/>
        </pc:sldMkLst>
        <pc:spChg chg="add mod">
          <ac:chgData name="Debra Fithen" userId="S::debra.fithen@arkansas.gov::f5b205cf-994f-411a-a4ba-a3c950e6b0a0" providerId="AD" clId="Web-{F714E96B-82AB-0615-4D82-C8E0ADF93FE9}" dt="2023-04-11T02:45:18.702" v="55" actId="14100"/>
          <ac:spMkLst>
            <pc:docMk/>
            <pc:sldMk cId="34573341" sldId="284"/>
            <ac:spMk id="7" creationId="{9635D6CE-0A27-0C44-48AC-227855A4FCC8}"/>
          </ac:spMkLst>
        </pc:spChg>
        <pc:picChg chg="del">
          <ac:chgData name="Debra Fithen" userId="S::debra.fithen@arkansas.gov::f5b205cf-994f-411a-a4ba-a3c950e6b0a0" providerId="AD" clId="Web-{F714E96B-82AB-0615-4D82-C8E0ADF93FE9}" dt="2023-04-11T02:43:08.903" v="31"/>
          <ac:picMkLst>
            <pc:docMk/>
            <pc:sldMk cId="34573341" sldId="284"/>
            <ac:picMk id="3" creationId="{BEE7F52C-7A57-5F08-7653-84B0436C8714}"/>
          </ac:picMkLst>
        </pc:picChg>
        <pc:picChg chg="add mod">
          <ac:chgData name="Debra Fithen" userId="S::debra.fithen@arkansas.gov::f5b205cf-994f-411a-a4ba-a3c950e6b0a0" providerId="AD" clId="Web-{F714E96B-82AB-0615-4D82-C8E0ADF93FE9}" dt="2023-04-11T02:43:26.513" v="36" actId="1076"/>
          <ac:picMkLst>
            <pc:docMk/>
            <pc:sldMk cId="34573341" sldId="284"/>
            <ac:picMk id="4" creationId="{48C69575-C187-B60D-34E1-45372A3AC3A8}"/>
          </ac:picMkLst>
        </pc:picChg>
      </pc:sldChg>
      <pc:sldChg chg="addSp delSp modSp add replId">
        <pc:chgData name="Debra Fithen" userId="S::debra.fithen@arkansas.gov::f5b205cf-994f-411a-a4ba-a3c950e6b0a0" providerId="AD" clId="Web-{F714E96B-82AB-0615-4D82-C8E0ADF93FE9}" dt="2023-04-11T02:47:22.845" v="63" actId="1076"/>
        <pc:sldMkLst>
          <pc:docMk/>
          <pc:sldMk cId="649320331" sldId="285"/>
        </pc:sldMkLst>
        <pc:spChg chg="mod">
          <ac:chgData name="Debra Fithen" userId="S::debra.fithen@arkansas.gov::f5b205cf-994f-411a-a4ba-a3c950e6b0a0" providerId="AD" clId="Web-{F714E96B-82AB-0615-4D82-C8E0ADF93FE9}" dt="2023-04-11T02:46:17.531" v="58" actId="20577"/>
          <ac:spMkLst>
            <pc:docMk/>
            <pc:sldMk cId="649320331" sldId="285"/>
            <ac:spMk id="2" creationId="{00000000-0000-0000-0000-000000000000}"/>
          </ac:spMkLst>
        </pc:spChg>
        <pc:spChg chg="mod">
          <ac:chgData name="Debra Fithen" userId="S::debra.fithen@arkansas.gov::f5b205cf-994f-411a-a4ba-a3c950e6b0a0" providerId="AD" clId="Web-{F714E96B-82AB-0615-4D82-C8E0ADF93FE9}" dt="2023-04-11T02:46:23.453" v="59" actId="20577"/>
          <ac:spMkLst>
            <pc:docMk/>
            <pc:sldMk cId="649320331" sldId="285"/>
            <ac:spMk id="7" creationId="{9635D6CE-0A27-0C44-48AC-227855A4FCC8}"/>
          </ac:spMkLst>
        </pc:spChg>
        <pc:picChg chg="add mod">
          <ac:chgData name="Debra Fithen" userId="S::debra.fithen@arkansas.gov::f5b205cf-994f-411a-a4ba-a3c950e6b0a0" providerId="AD" clId="Web-{F714E96B-82AB-0615-4D82-C8E0ADF93FE9}" dt="2023-04-11T02:47:22.845" v="63" actId="1076"/>
          <ac:picMkLst>
            <pc:docMk/>
            <pc:sldMk cId="649320331" sldId="285"/>
            <ac:picMk id="3" creationId="{1DF710CD-E920-73B4-3EEE-5C8618FB5106}"/>
          </ac:picMkLst>
        </pc:picChg>
        <pc:picChg chg="del">
          <ac:chgData name="Debra Fithen" userId="S::debra.fithen@arkansas.gov::f5b205cf-994f-411a-a4ba-a3c950e6b0a0" providerId="AD" clId="Web-{F714E96B-82AB-0615-4D82-C8E0ADF93FE9}" dt="2023-04-11T02:46:17.391" v="57"/>
          <ac:picMkLst>
            <pc:docMk/>
            <pc:sldMk cId="649320331" sldId="285"/>
            <ac:picMk id="4" creationId="{48C69575-C187-B60D-34E1-45372A3AC3A8}"/>
          </ac:picMkLst>
        </pc:picChg>
      </pc:sldChg>
      <pc:sldChg chg="addSp delSp modSp add replId">
        <pc:chgData name="Debra Fithen" userId="S::debra.fithen@arkansas.gov::f5b205cf-994f-411a-a4ba-a3c950e6b0a0" providerId="AD" clId="Web-{F714E96B-82AB-0615-4D82-C8E0ADF93FE9}" dt="2023-04-11T02:48:43.207" v="69" actId="1076"/>
        <pc:sldMkLst>
          <pc:docMk/>
          <pc:sldMk cId="3746780149" sldId="286"/>
        </pc:sldMkLst>
        <pc:picChg chg="del">
          <ac:chgData name="Debra Fithen" userId="S::debra.fithen@arkansas.gov::f5b205cf-994f-411a-a4ba-a3c950e6b0a0" providerId="AD" clId="Web-{F714E96B-82AB-0615-4D82-C8E0ADF93FE9}" dt="2023-04-11T02:47:46.970" v="65"/>
          <ac:picMkLst>
            <pc:docMk/>
            <pc:sldMk cId="3746780149" sldId="286"/>
            <ac:picMk id="3" creationId="{1DF710CD-E920-73B4-3EEE-5C8618FB5106}"/>
          </ac:picMkLst>
        </pc:picChg>
        <pc:picChg chg="add mod">
          <ac:chgData name="Debra Fithen" userId="S::debra.fithen@arkansas.gov::f5b205cf-994f-411a-a4ba-a3c950e6b0a0" providerId="AD" clId="Web-{F714E96B-82AB-0615-4D82-C8E0ADF93FE9}" dt="2023-04-11T02:48:43.207" v="69" actId="1076"/>
          <ac:picMkLst>
            <pc:docMk/>
            <pc:sldMk cId="3746780149" sldId="286"/>
            <ac:picMk id="4" creationId="{30A63365-6FC4-031B-F9AD-CE6E4EF30648}"/>
          </ac:picMkLst>
        </pc:picChg>
      </pc:sldChg>
      <pc:sldChg chg="addSp delSp modSp add replId">
        <pc:chgData name="Debra Fithen" userId="S::debra.fithen@arkansas.gov::f5b205cf-994f-411a-a4ba-a3c950e6b0a0" providerId="AD" clId="Web-{F714E96B-82AB-0615-4D82-C8E0ADF93FE9}" dt="2023-04-11T02:51:32.302" v="79" actId="20577"/>
        <pc:sldMkLst>
          <pc:docMk/>
          <pc:sldMk cId="2829526930" sldId="287"/>
        </pc:sldMkLst>
        <pc:spChg chg="mod">
          <ac:chgData name="Debra Fithen" userId="S::debra.fithen@arkansas.gov::f5b205cf-994f-411a-a4ba-a3c950e6b0a0" providerId="AD" clId="Web-{F714E96B-82AB-0615-4D82-C8E0ADF93FE9}" dt="2023-04-11T02:51:32.302" v="79" actId="20577"/>
          <ac:spMkLst>
            <pc:docMk/>
            <pc:sldMk cId="2829526930" sldId="287"/>
            <ac:spMk id="2" creationId="{00000000-0000-0000-0000-000000000000}"/>
          </ac:spMkLst>
        </pc:spChg>
        <pc:picChg chg="add mod">
          <ac:chgData name="Debra Fithen" userId="S::debra.fithen@arkansas.gov::f5b205cf-994f-411a-a4ba-a3c950e6b0a0" providerId="AD" clId="Web-{F714E96B-82AB-0615-4D82-C8E0ADF93FE9}" dt="2023-04-11T02:51:07.614" v="76" actId="1076"/>
          <ac:picMkLst>
            <pc:docMk/>
            <pc:sldMk cId="2829526930" sldId="287"/>
            <ac:picMk id="3" creationId="{FFCBE8D6-6A83-8ADE-B0C0-1922DF668676}"/>
          </ac:picMkLst>
        </pc:picChg>
        <pc:picChg chg="del">
          <ac:chgData name="Debra Fithen" userId="S::debra.fithen@arkansas.gov::f5b205cf-994f-411a-a4ba-a3c950e6b0a0" providerId="AD" clId="Web-{F714E96B-82AB-0615-4D82-C8E0ADF93FE9}" dt="2023-04-11T02:51:01.083" v="71"/>
          <ac:picMkLst>
            <pc:docMk/>
            <pc:sldMk cId="2829526930" sldId="287"/>
            <ac:picMk id="4" creationId="{30A63365-6FC4-031B-F9AD-CE6E4EF30648}"/>
          </ac:picMkLst>
        </pc:picChg>
      </pc:sldChg>
    </pc:docChg>
  </pc:docChgLst>
  <pc:docChgLst>
    <pc:chgData name="Debra Fithen" userId="S::debra.fithen@arkansas.gov::f5b205cf-994f-411a-a4ba-a3c950e6b0a0" providerId="AD" clId="Web-{55383D85-5405-2922-AFAF-351DDA52E3CA}"/>
    <pc:docChg chg="modSld">
      <pc:chgData name="Debra Fithen" userId="S::debra.fithen@arkansas.gov::f5b205cf-994f-411a-a4ba-a3c950e6b0a0" providerId="AD" clId="Web-{55383D85-5405-2922-AFAF-351DDA52E3CA}" dt="2023-04-12T14:56:13.185" v="4" actId="20577"/>
      <pc:docMkLst>
        <pc:docMk/>
      </pc:docMkLst>
      <pc:sldChg chg="modSp">
        <pc:chgData name="Debra Fithen" userId="S::debra.fithen@arkansas.gov::f5b205cf-994f-411a-a4ba-a3c950e6b0a0" providerId="AD" clId="Web-{55383D85-5405-2922-AFAF-351DDA52E3CA}" dt="2023-04-12T14:56:13.185" v="4" actId="20577"/>
        <pc:sldMkLst>
          <pc:docMk/>
          <pc:sldMk cId="2937281382" sldId="282"/>
        </pc:sldMkLst>
        <pc:spChg chg="mod">
          <ac:chgData name="Debra Fithen" userId="S::debra.fithen@arkansas.gov::f5b205cf-994f-411a-a4ba-a3c950e6b0a0" providerId="AD" clId="Web-{55383D85-5405-2922-AFAF-351DDA52E3CA}" dt="2023-04-12T14:56:13.185" v="4" actId="20577"/>
          <ac:spMkLst>
            <pc:docMk/>
            <pc:sldMk cId="2937281382" sldId="282"/>
            <ac:spMk id="4" creationId="{42BD1135-D792-6B74-BE9E-05B10AD08B2E}"/>
          </ac:spMkLst>
        </pc:spChg>
      </pc:sldChg>
    </pc:docChg>
  </pc:docChgLst>
  <pc:docChgLst>
    <pc:chgData name="Debra Fithen" userId="S::debra.fithen@arkansas.gov::f5b205cf-994f-411a-a4ba-a3c950e6b0a0" providerId="AD" clId="Web-{ECBB319E-DCC0-2045-D718-947FC8E0BFAD}"/>
    <pc:docChg chg="addSld delSld modSld">
      <pc:chgData name="Debra Fithen" userId="S::debra.fithen@arkansas.gov::f5b205cf-994f-411a-a4ba-a3c950e6b0a0" providerId="AD" clId="Web-{ECBB319E-DCC0-2045-D718-947FC8E0BFAD}" dt="2023-04-07T20:39:30.809" v="30" actId="20577"/>
      <pc:docMkLst>
        <pc:docMk/>
      </pc:docMkLst>
      <pc:sldChg chg="addSp delSp modSp">
        <pc:chgData name="Debra Fithen" userId="S::debra.fithen@arkansas.gov::f5b205cf-994f-411a-a4ba-a3c950e6b0a0" providerId="AD" clId="Web-{ECBB319E-DCC0-2045-D718-947FC8E0BFAD}" dt="2023-04-07T20:37:38.339" v="5" actId="1076"/>
        <pc:sldMkLst>
          <pc:docMk/>
          <pc:sldMk cId="3007518042" sldId="256"/>
        </pc:sldMkLst>
        <pc:spChg chg="mod">
          <ac:chgData name="Debra Fithen" userId="S::debra.fithen@arkansas.gov::f5b205cf-994f-411a-a4ba-a3c950e6b0a0" providerId="AD" clId="Web-{ECBB319E-DCC0-2045-D718-947FC8E0BFAD}" dt="2023-04-07T20:37:17.761" v="1" actId="20577"/>
          <ac:spMkLst>
            <pc:docMk/>
            <pc:sldMk cId="3007518042" sldId="256"/>
            <ac:spMk id="2" creationId="{00000000-0000-0000-0000-000000000000}"/>
          </ac:spMkLst>
        </pc:spChg>
        <pc:picChg chg="del">
          <ac:chgData name="Debra Fithen" userId="S::debra.fithen@arkansas.gov::f5b205cf-994f-411a-a4ba-a3c950e6b0a0" providerId="AD" clId="Web-{ECBB319E-DCC0-2045-D718-947FC8E0BFAD}" dt="2023-04-07T20:37:13.573" v="0"/>
          <ac:picMkLst>
            <pc:docMk/>
            <pc:sldMk cId="3007518042" sldId="256"/>
            <ac:picMk id="3" creationId="{5A2B2C18-7F7F-3F39-14DF-7F6891276F86}"/>
          </ac:picMkLst>
        </pc:picChg>
        <pc:picChg chg="add mod">
          <ac:chgData name="Debra Fithen" userId="S::debra.fithen@arkansas.gov::f5b205cf-994f-411a-a4ba-a3c950e6b0a0" providerId="AD" clId="Web-{ECBB319E-DCC0-2045-D718-947FC8E0BFAD}" dt="2023-04-07T20:37:38.339" v="5" actId="1076"/>
          <ac:picMkLst>
            <pc:docMk/>
            <pc:sldMk cId="3007518042" sldId="256"/>
            <ac:picMk id="4" creationId="{A57E8D1E-2CC0-A597-9550-42D3662AAF52}"/>
          </ac:picMkLst>
        </pc:picChg>
      </pc:sldChg>
      <pc:sldChg chg="del">
        <pc:chgData name="Debra Fithen" userId="S::debra.fithen@arkansas.gov::f5b205cf-994f-411a-a4ba-a3c950e6b0a0" providerId="AD" clId="Web-{ECBB319E-DCC0-2045-D718-947FC8E0BFAD}" dt="2023-04-07T20:37:54.511" v="6"/>
        <pc:sldMkLst>
          <pc:docMk/>
          <pc:sldMk cId="3117530856" sldId="270"/>
        </pc:sldMkLst>
      </pc:sldChg>
      <pc:sldChg chg="del">
        <pc:chgData name="Debra Fithen" userId="S::debra.fithen@arkansas.gov::f5b205cf-994f-411a-a4ba-a3c950e6b0a0" providerId="AD" clId="Web-{ECBB319E-DCC0-2045-D718-947FC8E0BFAD}" dt="2023-04-07T20:38:09.183" v="11"/>
        <pc:sldMkLst>
          <pc:docMk/>
          <pc:sldMk cId="857533617" sldId="271"/>
        </pc:sldMkLst>
      </pc:sldChg>
      <pc:sldChg chg="del">
        <pc:chgData name="Debra Fithen" userId="S::debra.fithen@arkansas.gov::f5b205cf-994f-411a-a4ba-a3c950e6b0a0" providerId="AD" clId="Web-{ECBB319E-DCC0-2045-D718-947FC8E0BFAD}" dt="2023-04-07T20:38:11.855" v="12"/>
        <pc:sldMkLst>
          <pc:docMk/>
          <pc:sldMk cId="2253513948" sldId="272"/>
        </pc:sldMkLst>
      </pc:sldChg>
      <pc:sldChg chg="del">
        <pc:chgData name="Debra Fithen" userId="S::debra.fithen@arkansas.gov::f5b205cf-994f-411a-a4ba-a3c950e6b0a0" providerId="AD" clId="Web-{ECBB319E-DCC0-2045-D718-947FC8E0BFAD}" dt="2023-04-07T20:38:01.433" v="8"/>
        <pc:sldMkLst>
          <pc:docMk/>
          <pc:sldMk cId="1224763256" sldId="275"/>
        </pc:sldMkLst>
      </pc:sldChg>
      <pc:sldChg chg="del">
        <pc:chgData name="Debra Fithen" userId="S::debra.fithen@arkansas.gov::f5b205cf-994f-411a-a4ba-a3c950e6b0a0" providerId="AD" clId="Web-{ECBB319E-DCC0-2045-D718-947FC8E0BFAD}" dt="2023-04-07T20:38:22.667" v="16"/>
        <pc:sldMkLst>
          <pc:docMk/>
          <pc:sldMk cId="3765788539" sldId="277"/>
        </pc:sldMkLst>
      </pc:sldChg>
      <pc:sldChg chg="delSp modSp add replId">
        <pc:chgData name="Debra Fithen" userId="S::debra.fithen@arkansas.gov::f5b205cf-994f-411a-a4ba-a3c950e6b0a0" providerId="AD" clId="Web-{ECBB319E-DCC0-2045-D718-947FC8E0BFAD}" dt="2023-04-07T20:39:30.809" v="30" actId="20577"/>
        <pc:sldMkLst>
          <pc:docMk/>
          <pc:sldMk cId="912587094" sldId="280"/>
        </pc:sldMkLst>
        <pc:spChg chg="mod">
          <ac:chgData name="Debra Fithen" userId="S::debra.fithen@arkansas.gov::f5b205cf-994f-411a-a4ba-a3c950e6b0a0" providerId="AD" clId="Web-{ECBB319E-DCC0-2045-D718-947FC8E0BFAD}" dt="2023-04-07T20:39:30.809" v="30" actId="20577"/>
          <ac:spMkLst>
            <pc:docMk/>
            <pc:sldMk cId="912587094" sldId="280"/>
            <ac:spMk id="2" creationId="{00000000-0000-0000-0000-000000000000}"/>
          </ac:spMkLst>
        </pc:spChg>
        <pc:picChg chg="del">
          <ac:chgData name="Debra Fithen" userId="S::debra.fithen@arkansas.gov::f5b205cf-994f-411a-a4ba-a3c950e6b0a0" providerId="AD" clId="Web-{ECBB319E-DCC0-2045-D718-947FC8E0BFAD}" dt="2023-04-07T20:39:06.012" v="21"/>
          <ac:picMkLst>
            <pc:docMk/>
            <pc:sldMk cId="912587094" sldId="280"/>
            <ac:picMk id="5" creationId="{957F61C3-86E7-6D16-9EC0-D0250A1A08B4}"/>
          </ac:picMkLst>
        </pc:picChg>
      </pc:sldChg>
      <pc:sldChg chg="del">
        <pc:chgData name="Debra Fithen" userId="S::debra.fithen@arkansas.gov::f5b205cf-994f-411a-a4ba-a3c950e6b0a0" providerId="AD" clId="Web-{ECBB319E-DCC0-2045-D718-947FC8E0BFAD}" dt="2023-04-07T20:38:42.996" v="19"/>
        <pc:sldMkLst>
          <pc:docMk/>
          <pc:sldMk cId="298121761" sldId="282"/>
        </pc:sldMkLst>
      </pc:sldChg>
      <pc:sldChg chg="del">
        <pc:chgData name="Debra Fithen" userId="S::debra.fithen@arkansas.gov::f5b205cf-994f-411a-a4ba-a3c950e6b0a0" providerId="AD" clId="Web-{ECBB319E-DCC0-2045-D718-947FC8E0BFAD}" dt="2023-04-07T20:37:58.980" v="7"/>
        <pc:sldMkLst>
          <pc:docMk/>
          <pc:sldMk cId="3981183049" sldId="285"/>
        </pc:sldMkLst>
      </pc:sldChg>
      <pc:sldChg chg="del">
        <pc:chgData name="Debra Fithen" userId="S::debra.fithen@arkansas.gov::f5b205cf-994f-411a-a4ba-a3c950e6b0a0" providerId="AD" clId="Web-{ECBB319E-DCC0-2045-D718-947FC8E0BFAD}" dt="2023-04-07T20:38:14.355" v="13"/>
        <pc:sldMkLst>
          <pc:docMk/>
          <pc:sldMk cId="3088775669" sldId="286"/>
        </pc:sldMkLst>
      </pc:sldChg>
      <pc:sldChg chg="del">
        <pc:chgData name="Debra Fithen" userId="S::debra.fithen@arkansas.gov::f5b205cf-994f-411a-a4ba-a3c950e6b0a0" providerId="AD" clId="Web-{ECBB319E-DCC0-2045-D718-947FC8E0BFAD}" dt="2023-04-07T20:38:17.011" v="14"/>
        <pc:sldMkLst>
          <pc:docMk/>
          <pc:sldMk cId="3882860390" sldId="287"/>
        </pc:sldMkLst>
      </pc:sldChg>
      <pc:sldChg chg="del">
        <pc:chgData name="Debra Fithen" userId="S::debra.fithen@arkansas.gov::f5b205cf-994f-411a-a4ba-a3c950e6b0a0" providerId="AD" clId="Web-{ECBB319E-DCC0-2045-D718-947FC8E0BFAD}" dt="2023-04-07T20:38:19.980" v="15"/>
        <pc:sldMkLst>
          <pc:docMk/>
          <pc:sldMk cId="947377620" sldId="288"/>
        </pc:sldMkLst>
      </pc:sldChg>
      <pc:sldChg chg="del">
        <pc:chgData name="Debra Fithen" userId="S::debra.fithen@arkansas.gov::f5b205cf-994f-411a-a4ba-a3c950e6b0a0" providerId="AD" clId="Web-{ECBB319E-DCC0-2045-D718-947FC8E0BFAD}" dt="2023-04-07T20:38:04.683" v="9"/>
        <pc:sldMkLst>
          <pc:docMk/>
          <pc:sldMk cId="3039068616" sldId="289"/>
        </pc:sldMkLst>
      </pc:sldChg>
      <pc:sldChg chg="del">
        <pc:chgData name="Debra Fithen" userId="S::debra.fithen@arkansas.gov::f5b205cf-994f-411a-a4ba-a3c950e6b0a0" providerId="AD" clId="Web-{ECBB319E-DCC0-2045-D718-947FC8E0BFAD}" dt="2023-04-07T20:38:07.042" v="10"/>
        <pc:sldMkLst>
          <pc:docMk/>
          <pc:sldMk cId="474231877" sldId="290"/>
        </pc:sldMkLst>
      </pc:sldChg>
      <pc:sldChg chg="del">
        <pc:chgData name="Debra Fithen" userId="S::debra.fithen@arkansas.gov::f5b205cf-994f-411a-a4ba-a3c950e6b0a0" providerId="AD" clId="Web-{ECBB319E-DCC0-2045-D718-947FC8E0BFAD}" dt="2023-04-07T20:38:36.652" v="17"/>
        <pc:sldMkLst>
          <pc:docMk/>
          <pc:sldMk cId="4031604816" sldId="291"/>
        </pc:sldMkLst>
      </pc:sldChg>
      <pc:sldChg chg="del">
        <pc:chgData name="Debra Fithen" userId="S::debra.fithen@arkansas.gov::f5b205cf-994f-411a-a4ba-a3c950e6b0a0" providerId="AD" clId="Web-{ECBB319E-DCC0-2045-D718-947FC8E0BFAD}" dt="2023-04-07T20:38:40.355" v="18"/>
        <pc:sldMkLst>
          <pc:docMk/>
          <pc:sldMk cId="646410497" sldId="292"/>
        </pc:sldMkLst>
      </pc:sldChg>
    </pc:docChg>
  </pc:docChgLst>
  <pc:docChgLst>
    <pc:chgData name="Debra Fithen" userId="S::debra.fithen@arkansas.gov::f5b205cf-994f-411a-a4ba-a3c950e6b0a0" providerId="AD" clId="Web-{424DDB79-45C4-6EE6-A5C3-262EFC39DDA6}"/>
    <pc:docChg chg="modSld sldOrd">
      <pc:chgData name="Debra Fithen" userId="S::debra.fithen@arkansas.gov::f5b205cf-994f-411a-a4ba-a3c950e6b0a0" providerId="AD" clId="Web-{424DDB79-45C4-6EE6-A5C3-262EFC39DDA6}" dt="2023-04-11T01:56:50.566" v="72"/>
      <pc:docMkLst>
        <pc:docMk/>
      </pc:docMkLst>
      <pc:sldChg chg="delSp">
        <pc:chgData name="Debra Fithen" userId="S::debra.fithen@arkansas.gov::f5b205cf-994f-411a-a4ba-a3c950e6b0a0" providerId="AD" clId="Web-{424DDB79-45C4-6EE6-A5C3-262EFC39DDA6}" dt="2023-04-11T01:56:50.566" v="72"/>
        <pc:sldMkLst>
          <pc:docMk/>
          <pc:sldMk cId="3007518042" sldId="256"/>
        </pc:sldMkLst>
        <pc:picChg chg="del">
          <ac:chgData name="Debra Fithen" userId="S::debra.fithen@arkansas.gov::f5b205cf-994f-411a-a4ba-a3c950e6b0a0" providerId="AD" clId="Web-{424DDB79-45C4-6EE6-A5C3-262EFC39DDA6}" dt="2023-04-11T01:56:50.566" v="72"/>
          <ac:picMkLst>
            <pc:docMk/>
            <pc:sldMk cId="3007518042" sldId="256"/>
            <ac:picMk id="4" creationId="{A57E8D1E-2CC0-A597-9550-42D3662AAF52}"/>
          </ac:picMkLst>
        </pc:picChg>
      </pc:sldChg>
      <pc:sldChg chg="delSp modSp">
        <pc:chgData name="Debra Fithen" userId="S::debra.fithen@arkansas.gov::f5b205cf-994f-411a-a4ba-a3c950e6b0a0" providerId="AD" clId="Web-{424DDB79-45C4-6EE6-A5C3-262EFC39DDA6}" dt="2023-04-11T01:56:30.753" v="71" actId="20577"/>
        <pc:sldMkLst>
          <pc:docMk/>
          <pc:sldMk cId="1285989313" sldId="269"/>
        </pc:sldMkLst>
        <pc:spChg chg="mod">
          <ac:chgData name="Debra Fithen" userId="S::debra.fithen@arkansas.gov::f5b205cf-994f-411a-a4ba-a3c950e6b0a0" providerId="AD" clId="Web-{424DDB79-45C4-6EE6-A5C3-262EFC39DDA6}" dt="2023-04-11T01:56:30.753" v="71" actId="20577"/>
          <ac:spMkLst>
            <pc:docMk/>
            <pc:sldMk cId="1285989313" sldId="269"/>
            <ac:spMk id="3" creationId="{00000000-0000-0000-0000-000000000000}"/>
          </ac:spMkLst>
        </pc:spChg>
        <pc:picChg chg="del">
          <ac:chgData name="Debra Fithen" userId="S::debra.fithen@arkansas.gov::f5b205cf-994f-411a-a4ba-a3c950e6b0a0" providerId="AD" clId="Web-{424DDB79-45C4-6EE6-A5C3-262EFC39DDA6}" dt="2023-04-11T01:56:22.378" v="70"/>
          <ac:picMkLst>
            <pc:docMk/>
            <pc:sldMk cId="1285989313" sldId="269"/>
            <ac:picMk id="5" creationId="{3A91045C-5AEE-DF39-8979-2F9B8CB52946}"/>
          </ac:picMkLst>
        </pc:picChg>
      </pc:sldChg>
      <pc:sldChg chg="addSp delSp modSp ord">
        <pc:chgData name="Debra Fithen" userId="S::debra.fithen@arkansas.gov::f5b205cf-994f-411a-a4ba-a3c950e6b0a0" providerId="AD" clId="Web-{424DDB79-45C4-6EE6-A5C3-262EFC39DDA6}" dt="2023-04-11T01:55:35.096" v="69"/>
        <pc:sldMkLst>
          <pc:docMk/>
          <pc:sldMk cId="912587094" sldId="280"/>
        </pc:sldMkLst>
        <pc:spChg chg="mod">
          <ac:chgData name="Debra Fithen" userId="S::debra.fithen@arkansas.gov::f5b205cf-994f-411a-a4ba-a3c950e6b0a0" providerId="AD" clId="Web-{424DDB79-45C4-6EE6-A5C3-262EFC39DDA6}" dt="2023-04-11T01:55:14.486" v="65" actId="20577"/>
          <ac:spMkLst>
            <pc:docMk/>
            <pc:sldMk cId="912587094" sldId="280"/>
            <ac:spMk id="2" creationId="{00000000-0000-0000-0000-000000000000}"/>
          </ac:spMkLst>
        </pc:spChg>
        <pc:spChg chg="add mod">
          <ac:chgData name="Debra Fithen" userId="S::debra.fithen@arkansas.gov::f5b205cf-994f-411a-a4ba-a3c950e6b0a0" providerId="AD" clId="Web-{424DDB79-45C4-6EE6-A5C3-262EFC39DDA6}" dt="2023-04-11T01:55:32.940" v="68" actId="20577"/>
          <ac:spMkLst>
            <pc:docMk/>
            <pc:sldMk cId="912587094" sldId="280"/>
            <ac:spMk id="3" creationId="{D82177B6-F080-3AFE-0FD7-117980A58307}"/>
          </ac:spMkLst>
        </pc:spChg>
        <pc:picChg chg="add del mod">
          <ac:chgData name="Debra Fithen" userId="S::debra.fithen@arkansas.gov::f5b205cf-994f-411a-a4ba-a3c950e6b0a0" providerId="AD" clId="Web-{424DDB79-45C4-6EE6-A5C3-262EFC39DDA6}" dt="2023-04-11T01:53:30.641" v="42"/>
          <ac:picMkLst>
            <pc:docMk/>
            <pc:sldMk cId="912587094" sldId="280"/>
            <ac:picMk id="4" creationId="{217DC9A0-8C1B-3B2A-DA03-4A7D5951A0A4}"/>
          </ac:picMkLst>
        </pc:picChg>
      </pc:sldChg>
    </pc:docChg>
  </pc:docChgLst>
  <pc:docChgLst>
    <pc:chgData name="Debra Fithen" userId="S::debra.fithen@arkansas.gov::f5b205cf-994f-411a-a4ba-a3c950e6b0a0" providerId="AD" clId="Web-{FD13F04A-E880-11EF-DEBE-CBDE81D93B86}"/>
    <pc:docChg chg="modSld addMainMaster delMainMaster">
      <pc:chgData name="Debra Fithen" userId="S::debra.fithen@arkansas.gov::f5b205cf-994f-411a-a4ba-a3c950e6b0a0" providerId="AD" clId="Web-{FD13F04A-E880-11EF-DEBE-CBDE81D93B86}" dt="2023-04-11T01:47:28.178" v="1" actId="14100"/>
      <pc:docMkLst>
        <pc:docMk/>
      </pc:docMkLst>
      <pc:sldChg chg="modSp mod modClrScheme chgLayout">
        <pc:chgData name="Debra Fithen" userId="S::debra.fithen@arkansas.gov::f5b205cf-994f-411a-a4ba-a3c950e6b0a0" providerId="AD" clId="Web-{FD13F04A-E880-11EF-DEBE-CBDE81D93B86}" dt="2023-04-11T01:47:11.521" v="0"/>
        <pc:sldMkLst>
          <pc:docMk/>
          <pc:sldMk cId="3007518042" sldId="256"/>
        </pc:sldMkLst>
        <pc:spChg chg="mod ord">
          <ac:chgData name="Debra Fithen" userId="S::debra.fithen@arkansas.gov::f5b205cf-994f-411a-a4ba-a3c950e6b0a0" providerId="AD" clId="Web-{FD13F04A-E880-11EF-DEBE-CBDE81D93B86}" dt="2023-04-11T01:47:11.521" v="0"/>
          <ac:spMkLst>
            <pc:docMk/>
            <pc:sldMk cId="3007518042" sldId="256"/>
            <ac:spMk id="2" creationId="{00000000-0000-0000-0000-000000000000}"/>
          </ac:spMkLst>
        </pc:spChg>
      </pc:sldChg>
      <pc:sldChg chg="modSp mod modClrScheme chgLayout">
        <pc:chgData name="Debra Fithen" userId="S::debra.fithen@arkansas.gov::f5b205cf-994f-411a-a4ba-a3c950e6b0a0" providerId="AD" clId="Web-{FD13F04A-E880-11EF-DEBE-CBDE81D93B86}" dt="2023-04-11T01:47:11.521" v="0"/>
        <pc:sldMkLst>
          <pc:docMk/>
          <pc:sldMk cId="1285989313" sldId="269"/>
        </pc:sldMkLst>
        <pc:spChg chg="mod ord">
          <ac:chgData name="Debra Fithen" userId="S::debra.fithen@arkansas.gov::f5b205cf-994f-411a-a4ba-a3c950e6b0a0" providerId="AD" clId="Web-{FD13F04A-E880-11EF-DEBE-CBDE81D93B86}" dt="2023-04-11T01:47:11.521" v="0"/>
          <ac:spMkLst>
            <pc:docMk/>
            <pc:sldMk cId="1285989313" sldId="269"/>
            <ac:spMk id="2" creationId="{00000000-0000-0000-0000-000000000000}"/>
          </ac:spMkLst>
        </pc:spChg>
      </pc:sldChg>
      <pc:sldChg chg="modSp mod modClrScheme chgLayout">
        <pc:chgData name="Debra Fithen" userId="S::debra.fithen@arkansas.gov::f5b205cf-994f-411a-a4ba-a3c950e6b0a0" providerId="AD" clId="Web-{FD13F04A-E880-11EF-DEBE-CBDE81D93B86}" dt="2023-04-11T01:47:28.178" v="1" actId="14100"/>
        <pc:sldMkLst>
          <pc:docMk/>
          <pc:sldMk cId="405053980" sldId="279"/>
        </pc:sldMkLst>
        <pc:spChg chg="mod ord">
          <ac:chgData name="Debra Fithen" userId="S::debra.fithen@arkansas.gov::f5b205cf-994f-411a-a4ba-a3c950e6b0a0" providerId="AD" clId="Web-{FD13F04A-E880-11EF-DEBE-CBDE81D93B86}" dt="2023-04-11T01:47:11.521" v="0"/>
          <ac:spMkLst>
            <pc:docMk/>
            <pc:sldMk cId="405053980" sldId="279"/>
            <ac:spMk id="2" creationId="{00000000-0000-0000-0000-000000000000}"/>
          </ac:spMkLst>
        </pc:spChg>
        <pc:picChg chg="mod">
          <ac:chgData name="Debra Fithen" userId="S::debra.fithen@arkansas.gov::f5b205cf-994f-411a-a4ba-a3c950e6b0a0" providerId="AD" clId="Web-{FD13F04A-E880-11EF-DEBE-CBDE81D93B86}" dt="2023-04-11T01:47:28.178" v="1" actId="14100"/>
          <ac:picMkLst>
            <pc:docMk/>
            <pc:sldMk cId="405053980" sldId="279"/>
            <ac:picMk id="5" creationId="{957F61C3-86E7-6D16-9EC0-D0250A1A08B4}"/>
          </ac:picMkLst>
        </pc:picChg>
      </pc:sldChg>
      <pc:sldChg chg="modSp mod modClrScheme chgLayout">
        <pc:chgData name="Debra Fithen" userId="S::debra.fithen@arkansas.gov::f5b205cf-994f-411a-a4ba-a3c950e6b0a0" providerId="AD" clId="Web-{FD13F04A-E880-11EF-DEBE-CBDE81D93B86}" dt="2023-04-11T01:47:11.521" v="0"/>
        <pc:sldMkLst>
          <pc:docMk/>
          <pc:sldMk cId="912587094" sldId="280"/>
        </pc:sldMkLst>
        <pc:spChg chg="mod ord">
          <ac:chgData name="Debra Fithen" userId="S::debra.fithen@arkansas.gov::f5b205cf-994f-411a-a4ba-a3c950e6b0a0" providerId="AD" clId="Web-{FD13F04A-E880-11EF-DEBE-CBDE81D93B86}" dt="2023-04-11T01:47:11.521" v="0"/>
          <ac:spMkLst>
            <pc:docMk/>
            <pc:sldMk cId="912587094" sldId="280"/>
            <ac:spMk id="2" creationId="{00000000-0000-0000-0000-000000000000}"/>
          </ac:spMkLst>
        </pc:spChg>
      </pc:sldChg>
      <pc:sldMasterChg chg="del delSldLayout">
        <pc:chgData name="Debra Fithen" userId="S::debra.fithen@arkansas.gov::f5b205cf-994f-411a-a4ba-a3c950e6b0a0" providerId="AD" clId="Web-{FD13F04A-E880-11EF-DEBE-CBDE81D93B86}" dt="2023-04-11T01:47:11.521" v="0"/>
        <pc:sldMasterMkLst>
          <pc:docMk/>
          <pc:sldMasterMk cId="0" sldId="2147483648"/>
        </pc:sldMasterMkLst>
        <pc:sldLayoutChg chg="del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0" sldId="2147483648"/>
            <pc:sldLayoutMk cId="0" sldId="2147483659"/>
          </pc:sldLayoutMkLst>
        </pc:sldLayoutChg>
        <pc:sldLayoutChg chg="del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0" sldId="2147483648"/>
            <pc:sldLayoutMk cId="0" sldId="2147483660"/>
          </pc:sldLayoutMkLst>
        </pc:sldLayoutChg>
        <pc:sldLayoutChg chg="del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0" sldId="2147483648"/>
            <pc:sldLayoutMk cId="0" sldId="2147483662"/>
          </pc:sldLayoutMkLst>
        </pc:sldLayoutChg>
        <pc:sldLayoutChg chg="del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0" sldId="2147483648"/>
            <pc:sldLayoutMk cId="0" sldId="2147483664"/>
          </pc:sldLayoutMkLst>
        </pc:sldLayoutChg>
        <pc:sldLayoutChg chg="del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0" sldId="2147483648"/>
            <pc:sldLayoutMk cId="0" sldId="2147483665"/>
          </pc:sldLayoutMkLst>
        </pc:sldLayoutChg>
        <pc:sldLayoutChg chg="del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0" sldId="2147483648"/>
            <pc:sldLayoutMk cId="0" sldId="2147483666"/>
          </pc:sldLayoutMkLst>
        </pc:sldLayoutChg>
        <pc:sldLayoutChg chg="del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0" sldId="2147483648"/>
            <pc:sldLayoutMk cId="0" sldId="2147483667"/>
          </pc:sldLayoutMkLst>
        </pc:sldLayoutChg>
        <pc:sldLayoutChg chg="del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0" sldId="2147483648"/>
            <pc:sldLayoutMk cId="0" sldId="2147483668"/>
          </pc:sldLayoutMkLst>
        </pc:sldLayoutChg>
      </pc:sldMasterChg>
      <pc:sldMasterChg chg="add addSldLayout modSldLayout">
        <pc:chgData name="Debra Fithen" userId="S::debra.fithen@arkansas.gov::f5b205cf-994f-411a-a4ba-a3c950e6b0a0" providerId="AD" clId="Web-{FD13F04A-E880-11EF-DEBE-CBDE81D93B86}" dt="2023-04-11T01:47:11.521" v="0"/>
        <pc:sldMasterMkLst>
          <pc:docMk/>
          <pc:sldMasterMk cId="2588744096" sldId="2147483669"/>
        </pc:sldMasterMkLst>
        <pc:sldLayoutChg chg="add mod replId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2588744096" sldId="2147483669"/>
            <pc:sldLayoutMk cId="3369585943" sldId="2147483670"/>
          </pc:sldLayoutMkLst>
        </pc:sldLayoutChg>
        <pc:sldLayoutChg chg="add mod replId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2588744096" sldId="2147483669"/>
            <pc:sldLayoutMk cId="2346066318" sldId="2147483671"/>
          </pc:sldLayoutMkLst>
        </pc:sldLayoutChg>
        <pc:sldLayoutChg chg="add mod replId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2588744096" sldId="2147483669"/>
            <pc:sldLayoutMk cId="4227531811" sldId="2147483672"/>
          </pc:sldLayoutMkLst>
        </pc:sldLayoutChg>
        <pc:sldLayoutChg chg="add mod replId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2588744096" sldId="2147483669"/>
            <pc:sldLayoutMk cId="1793815813" sldId="2147483673"/>
          </pc:sldLayoutMkLst>
        </pc:sldLayoutChg>
        <pc:sldLayoutChg chg="add mod replId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2588744096" sldId="2147483669"/>
            <pc:sldLayoutMk cId="1470837662" sldId="2147483674"/>
          </pc:sldLayoutMkLst>
        </pc:sldLayoutChg>
        <pc:sldLayoutChg chg="add mod replId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2588744096" sldId="2147483669"/>
            <pc:sldLayoutMk cId="3438950618" sldId="2147483675"/>
          </pc:sldLayoutMkLst>
        </pc:sldLayoutChg>
        <pc:sldLayoutChg chg="add mod replId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2588744096" sldId="2147483669"/>
            <pc:sldLayoutMk cId="3750382325" sldId="2147483676"/>
          </pc:sldLayoutMkLst>
        </pc:sldLayoutChg>
        <pc:sldLayoutChg chg="add mod replId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2588744096" sldId="2147483669"/>
            <pc:sldLayoutMk cId="2568554152" sldId="2147483677"/>
          </pc:sldLayoutMkLst>
        </pc:sldLayoutChg>
        <pc:sldLayoutChg chg="add mod replId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2588744096" sldId="2147483669"/>
            <pc:sldLayoutMk cId="2182680967" sldId="2147483678"/>
          </pc:sldLayoutMkLst>
        </pc:sldLayoutChg>
        <pc:sldLayoutChg chg="add mod replId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2588744096" sldId="2147483669"/>
            <pc:sldLayoutMk cId="320136909" sldId="2147483679"/>
          </pc:sldLayoutMkLst>
        </pc:sldLayoutChg>
        <pc:sldLayoutChg chg="add mod replId">
          <pc:chgData name="Debra Fithen" userId="S::debra.fithen@arkansas.gov::f5b205cf-994f-411a-a4ba-a3c950e6b0a0" providerId="AD" clId="Web-{FD13F04A-E880-11EF-DEBE-CBDE81D93B86}" dt="2023-04-11T01:47:11.521" v="0"/>
          <pc:sldLayoutMkLst>
            <pc:docMk/>
            <pc:sldMasterMk cId="2588744096" sldId="2147483669"/>
            <pc:sldLayoutMk cId="1302979041" sldId="2147483680"/>
          </pc:sldLayoutMkLst>
        </pc:sldLayoutChg>
      </pc:sldMasterChg>
    </pc:docChg>
  </pc:docChgLst>
  <pc:docChgLst>
    <pc:chgData name="Debra Fithen" userId="S::debra.fithen@arkansas.gov::f5b205cf-994f-411a-a4ba-a3c950e6b0a0" providerId="AD" clId="Web-{F8894F3C-3265-4B79-57CF-5CB0AE208A09}"/>
    <pc:docChg chg="modSld">
      <pc:chgData name="Debra Fithen" userId="S::debra.fithen@arkansas.gov::f5b205cf-994f-411a-a4ba-a3c950e6b0a0" providerId="AD" clId="Web-{F8894F3C-3265-4B79-57CF-5CB0AE208A09}" dt="2023-04-12T15:26:15.585" v="5" actId="20577"/>
      <pc:docMkLst>
        <pc:docMk/>
      </pc:docMkLst>
      <pc:sldChg chg="modSp">
        <pc:chgData name="Debra Fithen" userId="S::debra.fithen@arkansas.gov::f5b205cf-994f-411a-a4ba-a3c950e6b0a0" providerId="AD" clId="Web-{F8894F3C-3265-4B79-57CF-5CB0AE208A09}" dt="2023-04-12T15:26:15.585" v="5" actId="20577"/>
        <pc:sldMkLst>
          <pc:docMk/>
          <pc:sldMk cId="912587094" sldId="280"/>
        </pc:sldMkLst>
        <pc:spChg chg="mod">
          <ac:chgData name="Debra Fithen" userId="S::debra.fithen@arkansas.gov::f5b205cf-994f-411a-a4ba-a3c950e6b0a0" providerId="AD" clId="Web-{F8894F3C-3265-4B79-57CF-5CB0AE208A09}" dt="2023-04-12T15:26:15.585" v="5" actId="20577"/>
          <ac:spMkLst>
            <pc:docMk/>
            <pc:sldMk cId="912587094" sldId="280"/>
            <ac:spMk id="3" creationId="{D82177B6-F080-3AFE-0FD7-117980A58307}"/>
          </ac:spMkLst>
        </pc:spChg>
      </pc:sldChg>
    </pc:docChg>
  </pc:docChgLst>
  <pc:docChgLst>
    <pc:chgData name="Debra Fithen" userId="S::debra.fithen@arkansas.gov::f5b205cf-994f-411a-a4ba-a3c950e6b0a0" providerId="AD" clId="Web-{00C73DF3-BB5A-FB90-7AEE-B2BBA5526E38}"/>
    <pc:docChg chg="delSld">
      <pc:chgData name="Debra Fithen" userId="S::debra.fithen@arkansas.gov::f5b205cf-994f-411a-a4ba-a3c950e6b0a0" providerId="AD" clId="Web-{00C73DF3-BB5A-FB90-7AEE-B2BBA5526E38}" dt="2023-04-11T02:58:59.641" v="7"/>
      <pc:docMkLst>
        <pc:docMk/>
      </pc:docMkLst>
      <pc:sldChg chg="del">
        <pc:chgData name="Debra Fithen" userId="S::debra.fithen@arkansas.gov::f5b205cf-994f-411a-a4ba-a3c950e6b0a0" providerId="AD" clId="Web-{00C73DF3-BB5A-FB90-7AEE-B2BBA5526E38}" dt="2023-04-11T02:58:39.079" v="0"/>
        <pc:sldMkLst>
          <pc:docMk/>
          <pc:sldMk cId="405053980" sldId="279"/>
        </pc:sldMkLst>
      </pc:sldChg>
      <pc:sldChg chg="del">
        <pc:chgData name="Debra Fithen" userId="S::debra.fithen@arkansas.gov::f5b205cf-994f-411a-a4ba-a3c950e6b0a0" providerId="AD" clId="Web-{00C73DF3-BB5A-FB90-7AEE-B2BBA5526E38}" dt="2023-04-11T02:58:41.829" v="1"/>
        <pc:sldMkLst>
          <pc:docMk/>
          <pc:sldMk cId="490213729" sldId="281"/>
        </pc:sldMkLst>
      </pc:sldChg>
      <pc:sldChg chg="del">
        <pc:chgData name="Debra Fithen" userId="S::debra.fithen@arkansas.gov::f5b205cf-994f-411a-a4ba-a3c950e6b0a0" providerId="AD" clId="Web-{00C73DF3-BB5A-FB90-7AEE-B2BBA5526E38}" dt="2023-04-11T02:58:44.157" v="2"/>
        <pc:sldMkLst>
          <pc:docMk/>
          <pc:sldMk cId="3570422810" sldId="282"/>
        </pc:sldMkLst>
      </pc:sldChg>
      <pc:sldChg chg="del">
        <pc:chgData name="Debra Fithen" userId="S::debra.fithen@arkansas.gov::f5b205cf-994f-411a-a4ba-a3c950e6b0a0" providerId="AD" clId="Web-{00C73DF3-BB5A-FB90-7AEE-B2BBA5526E38}" dt="2023-04-11T02:58:46.516" v="3"/>
        <pc:sldMkLst>
          <pc:docMk/>
          <pc:sldMk cId="51578126" sldId="283"/>
        </pc:sldMkLst>
      </pc:sldChg>
      <pc:sldChg chg="del">
        <pc:chgData name="Debra Fithen" userId="S::debra.fithen@arkansas.gov::f5b205cf-994f-411a-a4ba-a3c950e6b0a0" providerId="AD" clId="Web-{00C73DF3-BB5A-FB90-7AEE-B2BBA5526E38}" dt="2023-04-11T02:58:48.719" v="4"/>
        <pc:sldMkLst>
          <pc:docMk/>
          <pc:sldMk cId="34573341" sldId="284"/>
        </pc:sldMkLst>
      </pc:sldChg>
      <pc:sldChg chg="del">
        <pc:chgData name="Debra Fithen" userId="S::debra.fithen@arkansas.gov::f5b205cf-994f-411a-a4ba-a3c950e6b0a0" providerId="AD" clId="Web-{00C73DF3-BB5A-FB90-7AEE-B2BBA5526E38}" dt="2023-04-11T02:58:51.985" v="5"/>
        <pc:sldMkLst>
          <pc:docMk/>
          <pc:sldMk cId="649320331" sldId="285"/>
        </pc:sldMkLst>
      </pc:sldChg>
      <pc:sldChg chg="del">
        <pc:chgData name="Debra Fithen" userId="S::debra.fithen@arkansas.gov::f5b205cf-994f-411a-a4ba-a3c950e6b0a0" providerId="AD" clId="Web-{00C73DF3-BB5A-FB90-7AEE-B2BBA5526E38}" dt="2023-04-11T02:58:55.235" v="6"/>
        <pc:sldMkLst>
          <pc:docMk/>
          <pc:sldMk cId="3746780149" sldId="286"/>
        </pc:sldMkLst>
      </pc:sldChg>
      <pc:sldChg chg="del">
        <pc:chgData name="Debra Fithen" userId="S::debra.fithen@arkansas.gov::f5b205cf-994f-411a-a4ba-a3c950e6b0a0" providerId="AD" clId="Web-{00C73DF3-BB5A-FB90-7AEE-B2BBA5526E38}" dt="2023-04-11T02:58:59.641" v="7"/>
        <pc:sldMkLst>
          <pc:docMk/>
          <pc:sldMk cId="2829526930" sldId="287"/>
        </pc:sldMkLst>
      </pc:sldChg>
    </pc:docChg>
  </pc:docChgLst>
  <pc:docChgLst>
    <pc:chgData name="Debra Fithen" userId="S::debra.fithen@arkansas.gov::f5b205cf-994f-411a-a4ba-a3c950e6b0a0" providerId="AD" clId="Web-{B2D650FF-7C9A-2865-E072-61D72938FEDE}"/>
    <pc:docChg chg="addSld modSld">
      <pc:chgData name="Debra Fithen" userId="S::debra.fithen@arkansas.gov::f5b205cf-994f-411a-a4ba-a3c950e6b0a0" providerId="AD" clId="Web-{B2D650FF-7C9A-2865-E072-61D72938FEDE}" dt="2023-04-11T11:49:02.570" v="113" actId="20577"/>
      <pc:docMkLst>
        <pc:docMk/>
      </pc:docMkLst>
      <pc:sldChg chg="new">
        <pc:chgData name="Debra Fithen" userId="S::debra.fithen@arkansas.gov::f5b205cf-994f-411a-a4ba-a3c950e6b0a0" providerId="AD" clId="Web-{B2D650FF-7C9A-2865-E072-61D72938FEDE}" dt="2023-04-11T11:37:55.483" v="0"/>
        <pc:sldMkLst>
          <pc:docMk/>
          <pc:sldMk cId="590087641" sldId="281"/>
        </pc:sldMkLst>
      </pc:sldChg>
      <pc:sldChg chg="addSp delSp modSp add replId">
        <pc:chgData name="Debra Fithen" userId="S::debra.fithen@arkansas.gov::f5b205cf-994f-411a-a4ba-a3c950e6b0a0" providerId="AD" clId="Web-{B2D650FF-7C9A-2865-E072-61D72938FEDE}" dt="2023-04-11T11:49:02.570" v="113" actId="20577"/>
        <pc:sldMkLst>
          <pc:docMk/>
          <pc:sldMk cId="2937281382" sldId="282"/>
        </pc:sldMkLst>
        <pc:spChg chg="add mod">
          <ac:chgData name="Debra Fithen" userId="S::debra.fithen@arkansas.gov::f5b205cf-994f-411a-a4ba-a3c950e6b0a0" providerId="AD" clId="Web-{B2D650FF-7C9A-2865-E072-61D72938FEDE}" dt="2023-04-11T11:49:02.570" v="113" actId="20577"/>
          <ac:spMkLst>
            <pc:docMk/>
            <pc:sldMk cId="2937281382" sldId="282"/>
            <ac:spMk id="4" creationId="{42BD1135-D792-6B74-BE9E-05B10AD08B2E}"/>
          </ac:spMkLst>
        </pc:spChg>
        <pc:spChg chg="add del mod">
          <ac:chgData name="Debra Fithen" userId="S::debra.fithen@arkansas.gov::f5b205cf-994f-411a-a4ba-a3c950e6b0a0" providerId="AD" clId="Web-{B2D650FF-7C9A-2865-E072-61D72938FEDE}" dt="2023-04-11T11:47:10.678" v="61"/>
          <ac:spMkLst>
            <pc:docMk/>
            <pc:sldMk cId="2937281382" sldId="282"/>
            <ac:spMk id="5" creationId="{DA52E46D-E7B1-69AC-5ED1-B22C874E6B9E}"/>
          </ac:spMkLst>
        </pc:spChg>
        <pc:spChg chg="add mod">
          <ac:chgData name="Debra Fithen" userId="S::debra.fithen@arkansas.gov::f5b205cf-994f-411a-a4ba-a3c950e6b0a0" providerId="AD" clId="Web-{B2D650FF-7C9A-2865-E072-61D72938FEDE}" dt="2023-04-11T11:48:48.726" v="112" actId="20577"/>
          <ac:spMkLst>
            <pc:docMk/>
            <pc:sldMk cId="2937281382" sldId="282"/>
            <ac:spMk id="6" creationId="{A8CE9241-434C-202C-70F3-6969A7A43656}"/>
          </ac:spMkLst>
        </pc:spChg>
        <pc:picChg chg="del">
          <ac:chgData name="Debra Fithen" userId="S::debra.fithen@arkansas.gov::f5b205cf-994f-411a-a4ba-a3c950e6b0a0" providerId="AD" clId="Web-{B2D650FF-7C9A-2865-E072-61D72938FEDE}" dt="2023-04-11T11:38:10.718" v="2"/>
          <ac:picMkLst>
            <pc:docMk/>
            <pc:sldMk cId="2937281382" sldId="282"/>
            <ac:picMk id="3" creationId="{4406AB43-52C3-02BD-D525-0F9FB7E9E68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E665A-1419-48C7-BAA8-8795B6780E51}" type="datetimeFigureOut"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6E671-5F8A-4254-BCBC-33AFC6D13E3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03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85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7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6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3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1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3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5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8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5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8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4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6557" y="1942079"/>
            <a:ext cx="7766936" cy="435865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br>
              <a:rPr lang="en-US"/>
            </a:br>
            <a:br>
              <a:rPr lang="en-US"/>
            </a:br>
            <a:endParaRPr lang="en-US" sz="3200">
              <a:solidFill>
                <a:schemeClr val="tx1"/>
              </a:solidFill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4406AB43-52C3-02BD-D525-0F9FB7E9E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181" y="718159"/>
            <a:ext cx="9935226" cy="498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51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6557" y="1942079"/>
            <a:ext cx="7766936" cy="435865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br>
              <a:rPr lang="en-US"/>
            </a:br>
            <a:br>
              <a:rPr lang="en-US"/>
            </a:b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D1135-D792-6B74-BE9E-05B10AD08B2E}"/>
              </a:ext>
            </a:extLst>
          </p:cNvPr>
          <p:cNvSpPr txBox="1"/>
          <p:nvPr/>
        </p:nvSpPr>
        <p:spPr>
          <a:xfrm>
            <a:off x="2626291" y="1488509"/>
            <a:ext cx="7137747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Char char="•"/>
            </a:pPr>
            <a:r>
              <a:rPr lang="en-US">
                <a:latin typeface="Corbel"/>
                <a:cs typeface="Arial"/>
              </a:rPr>
              <a:t>Mike Mills- Secretary of the Department of Parks, Heritage and Tourism​</a:t>
            </a:r>
          </a:p>
          <a:p>
            <a:pPr>
              <a:buChar char="•"/>
            </a:pPr>
            <a:r>
              <a:rPr lang="en-US">
                <a:latin typeface="Corbel"/>
                <a:cs typeface="Arial"/>
              </a:rPr>
              <a:t>Jimmy Bry</a:t>
            </a:r>
            <a:r>
              <a:rPr lang="en-US">
                <a:solidFill>
                  <a:srgbClr val="0D0D0D"/>
                </a:solidFill>
                <a:latin typeface="Corbel"/>
                <a:cs typeface="Arial"/>
              </a:rPr>
              <a:t>ant- Director of the Division of Arkansas Heritage​</a:t>
            </a:r>
          </a:p>
          <a:p>
            <a:endParaRPr lang="en-US">
              <a:solidFill>
                <a:srgbClr val="0D0D0D"/>
              </a:solidFill>
              <a:latin typeface="Corbel"/>
              <a:cs typeface="Arial"/>
            </a:endParaRPr>
          </a:p>
          <a:p>
            <a:r>
              <a:rPr lang="en-US">
                <a:solidFill>
                  <a:srgbClr val="0D0D0D"/>
                </a:solidFill>
                <a:latin typeface="Corbel"/>
                <a:cs typeface="Arial"/>
              </a:rPr>
              <a:t>ADPH&amp;T Communications Team</a:t>
            </a:r>
          </a:p>
          <a:p>
            <a:pPr>
              <a:buChar char="•"/>
            </a:pPr>
            <a:r>
              <a:rPr lang="en-US">
                <a:solidFill>
                  <a:srgbClr val="0D0D0D"/>
                </a:solidFill>
                <a:latin typeface="Corbel"/>
                <a:cs typeface="Arial"/>
              </a:rPr>
              <a:t>Shealyn Sowers- Chief of Communications​</a:t>
            </a:r>
          </a:p>
          <a:p>
            <a:pPr>
              <a:buChar char="•"/>
            </a:pPr>
            <a:r>
              <a:rPr lang="en-US">
                <a:latin typeface="Corbel"/>
                <a:cs typeface="Arial"/>
              </a:rPr>
              <a:t>Rene Lovett- Deputy Chief of Communications​</a:t>
            </a:r>
          </a:p>
          <a:p>
            <a:pPr>
              <a:buChar char="•"/>
            </a:pPr>
            <a:r>
              <a:rPr lang="en-US">
                <a:latin typeface="Corbel"/>
                <a:cs typeface="Arial"/>
              </a:rPr>
              <a:t>Lindsey Tugman- Public Information Officer</a:t>
            </a:r>
          </a:p>
          <a:p>
            <a:pPr>
              <a:buChar char="•"/>
            </a:pPr>
            <a:r>
              <a:rPr lang="en-US">
                <a:latin typeface="Corbel"/>
                <a:cs typeface="Arial"/>
              </a:rPr>
              <a:t>Nathan Treece- Public Information Officer</a:t>
            </a:r>
          </a:p>
          <a:p>
            <a:pPr>
              <a:buChar char="•"/>
            </a:pPr>
            <a:r>
              <a:rPr lang="en-US">
                <a:latin typeface="Corbel"/>
                <a:cs typeface="Arial"/>
              </a:rPr>
              <a:t>Will Newton- Photographer​</a:t>
            </a:r>
          </a:p>
          <a:p>
            <a:endParaRPr lang="en-US">
              <a:latin typeface="Corbel"/>
              <a:cs typeface="Arial"/>
            </a:endParaRPr>
          </a:p>
          <a:p>
            <a:pPr>
              <a:buChar char="•"/>
            </a:pPr>
            <a:r>
              <a:rPr lang="en-US">
                <a:latin typeface="Corbel"/>
                <a:cs typeface="Arial"/>
              </a:rPr>
              <a:t>Patrick Ralston and the Arkansas Arts Council</a:t>
            </a:r>
          </a:p>
          <a:p>
            <a:pPr>
              <a:buChar char="•"/>
            </a:pPr>
            <a:endParaRPr lang="en-US">
              <a:latin typeface="Corbel"/>
              <a:cs typeface="Arial"/>
            </a:endParaRPr>
          </a:p>
          <a:p>
            <a:pPr>
              <a:buChar char="•"/>
            </a:pPr>
            <a:r>
              <a:rPr lang="en-US">
                <a:latin typeface="Corbel"/>
                <a:cs typeface="Arial"/>
              </a:rPr>
              <a:t>Gary Jones- Arkansas History Channel</a:t>
            </a:r>
          </a:p>
          <a:p>
            <a:pPr>
              <a:buChar char="•"/>
            </a:pPr>
            <a:endParaRPr lang="en-US">
              <a:latin typeface="Corbe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CE9241-434C-202C-70F3-6969A7A43656}"/>
              </a:ext>
            </a:extLst>
          </p:cNvPr>
          <p:cNvSpPr txBox="1"/>
          <p:nvPr/>
        </p:nvSpPr>
        <p:spPr>
          <a:xfrm>
            <a:off x="2108547" y="281835"/>
            <a:ext cx="7776575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>
                <a:cs typeface="Calibri"/>
              </a:rPr>
              <a:t>Special Thanks!</a:t>
            </a:r>
          </a:p>
        </p:txBody>
      </p:sp>
    </p:spTree>
    <p:extLst>
      <p:ext uri="{BB962C8B-B14F-4D97-AF65-F5344CB8AC3E}">
        <p14:creationId xmlns:p14="http://schemas.microsoft.com/office/powerpoint/2010/main" val="2937281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3" y="552189"/>
            <a:ext cx="10246039" cy="5379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>
                <a:cs typeface="Calibri Light"/>
              </a:rPr>
              <a:t>Arkansas Department of Parks, Heritage and Tourism (ADPH&amp;T) </a:t>
            </a:r>
            <a:r>
              <a:rPr lang="en-US">
                <a:cs typeface="Calibri Light"/>
              </a:rPr>
              <a:t>Presentations</a:t>
            </a:r>
            <a:br>
              <a:rPr lang="en-US">
                <a:cs typeface="Calibri Light"/>
              </a:rPr>
            </a:br>
            <a:endParaRPr lang="en-US">
              <a:cs typeface="Calibri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3773" y="1930400"/>
            <a:ext cx="689507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3200"/>
          </a:p>
          <a:p>
            <a:r>
              <a:rPr lang="en-US" sz="3200"/>
              <a:t>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2177B6-F080-3AFE-0FD7-117980A58307}"/>
              </a:ext>
            </a:extLst>
          </p:cNvPr>
          <p:cNvSpPr txBox="1"/>
          <p:nvPr/>
        </p:nvSpPr>
        <p:spPr>
          <a:xfrm>
            <a:off x="3962400" y="1081413"/>
            <a:ext cx="6208734" cy="56784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Wingdings"/>
              <a:buChar char="v"/>
            </a:pPr>
            <a:endParaRPr lang="en-US" sz="1100">
              <a:latin typeface="Calibri" panose="020F0502020204030204"/>
              <a:cs typeface="Calibri"/>
            </a:endParaRPr>
          </a:p>
          <a:p>
            <a:pPr marL="285750" indent="-285750">
              <a:buFont typeface="Wingdings"/>
              <a:buChar char="v"/>
            </a:pPr>
            <a:r>
              <a:rPr lang="en-US" sz="1600">
                <a:latin typeface="Arial"/>
                <a:cs typeface="Arial"/>
              </a:rPr>
              <a:t>10:00 a.m. Welcome </a:t>
            </a:r>
          </a:p>
          <a:p>
            <a:pPr marL="285750" indent="-285750">
              <a:buFont typeface="Wingdings"/>
              <a:buChar char="v"/>
            </a:pPr>
            <a:endParaRPr lang="en-US" sz="1600">
              <a:latin typeface="Arial"/>
              <a:cs typeface="Arial"/>
            </a:endParaRPr>
          </a:p>
          <a:p>
            <a:pPr marL="285750" indent="-285750">
              <a:buFont typeface="Wingdings"/>
              <a:buChar char="v"/>
            </a:pPr>
            <a:r>
              <a:rPr lang="en-US" sz="1600">
                <a:latin typeface="Arial"/>
                <a:cs typeface="Arial"/>
              </a:rPr>
              <a:t>Arkansas Arts Council- AAC</a:t>
            </a:r>
          </a:p>
          <a:p>
            <a:r>
              <a:rPr lang="en-US" sz="1600">
                <a:latin typeface="Arial"/>
                <a:cs typeface="Arial"/>
              </a:rPr>
              <a:t>Brazier Watts, Matt Boyce, Scarlett Sims, Tanja Enoch</a:t>
            </a:r>
          </a:p>
          <a:p>
            <a:pPr marL="285750" indent="-285750">
              <a:buFont typeface="Wingdings"/>
              <a:buChar char="v"/>
            </a:pPr>
            <a:endParaRPr lang="en-US" sz="1600">
              <a:latin typeface="Arial"/>
              <a:cs typeface="Arial"/>
            </a:endParaRPr>
          </a:p>
          <a:p>
            <a:pPr marL="285750" indent="-285750">
              <a:buFont typeface="Wingdings"/>
              <a:buChar char="v"/>
            </a:pPr>
            <a:r>
              <a:rPr lang="en-US" sz="1600">
                <a:latin typeface="Arial"/>
                <a:cs typeface="Arial"/>
              </a:rPr>
              <a:t>Arkansas State Archives- ASA</a:t>
            </a:r>
          </a:p>
          <a:p>
            <a:r>
              <a:rPr lang="en-US" sz="1600">
                <a:latin typeface="Arial"/>
                <a:cs typeface="Arial"/>
              </a:rPr>
              <a:t>Tatyana </a:t>
            </a:r>
            <a:r>
              <a:rPr lang="en-US" sz="1600" err="1">
                <a:latin typeface="Arial"/>
                <a:cs typeface="Arial"/>
              </a:rPr>
              <a:t>Oyinloye</a:t>
            </a:r>
            <a:endParaRPr lang="en-US" sz="1600">
              <a:latin typeface="Arial"/>
              <a:cs typeface="Arial"/>
            </a:endParaRPr>
          </a:p>
          <a:p>
            <a:pPr marL="285750" indent="-285750">
              <a:buFont typeface="Wingdings"/>
              <a:buChar char="v"/>
            </a:pPr>
            <a:endParaRPr lang="en-US" sz="1600">
              <a:latin typeface="Arial"/>
              <a:cs typeface="Calibri"/>
            </a:endParaRPr>
          </a:p>
          <a:p>
            <a:pPr marL="285750" indent="-285750">
              <a:buFont typeface="Wingdings"/>
              <a:buChar char="v"/>
            </a:pPr>
            <a:r>
              <a:rPr lang="en-US" sz="1600">
                <a:latin typeface="Arial"/>
                <a:cs typeface="Arial"/>
              </a:rPr>
              <a:t> Arkansas Historic Preservation Program- AHPP</a:t>
            </a:r>
          </a:p>
          <a:p>
            <a:r>
              <a:rPr lang="en-US" sz="1600">
                <a:latin typeface="Arial"/>
                <a:cs typeface="Arial"/>
              </a:rPr>
              <a:t>Heather Carter and Ashley Sides</a:t>
            </a:r>
          </a:p>
          <a:p>
            <a:pPr marL="285750" indent="-285750">
              <a:buFont typeface="Wingdings"/>
              <a:buChar char="v"/>
            </a:pPr>
            <a:endParaRPr lang="en-US" sz="1600">
              <a:solidFill>
                <a:srgbClr val="242424"/>
              </a:solidFill>
              <a:latin typeface="Arial"/>
              <a:cs typeface="Calibri"/>
            </a:endParaRPr>
          </a:p>
          <a:p>
            <a:pPr marL="285750" indent="-285750">
              <a:buFont typeface="Wingdings"/>
              <a:buChar char="v"/>
            </a:pPr>
            <a:r>
              <a:rPr lang="en-US" sz="1600">
                <a:latin typeface="Arial"/>
                <a:cs typeface="Arial"/>
              </a:rPr>
              <a:t>Heritage Central</a:t>
            </a:r>
          </a:p>
          <a:p>
            <a:r>
              <a:rPr lang="en-US" sz="1600">
                <a:latin typeface="Arial"/>
                <a:cs typeface="Arial"/>
              </a:rPr>
              <a:t>Debra Fithen</a:t>
            </a:r>
          </a:p>
          <a:p>
            <a:endParaRPr lang="en-US" sz="1600">
              <a:latin typeface="Arial"/>
              <a:cs typeface="Arial"/>
            </a:endParaRPr>
          </a:p>
          <a:p>
            <a:pPr marL="285750" indent="-285750">
              <a:buFont typeface="Wingdings"/>
              <a:buChar char="v"/>
            </a:pPr>
            <a:r>
              <a:rPr lang="en-US" sz="1600">
                <a:latin typeface="Arial"/>
                <a:cs typeface="Arial"/>
              </a:rPr>
              <a:t>Grants/Grant Portal Q&amp;A </a:t>
            </a:r>
          </a:p>
          <a:p>
            <a:r>
              <a:rPr lang="en-US" sz="1600">
                <a:solidFill>
                  <a:srgbClr val="000000"/>
                </a:solidFill>
                <a:latin typeface="Arial"/>
                <a:cs typeface="Arial"/>
              </a:rPr>
              <a:t>Heritage Team</a:t>
            </a:r>
          </a:p>
          <a:p>
            <a:pPr marL="285750" indent="-285750">
              <a:buFont typeface="Wingdings"/>
              <a:buChar char="v"/>
            </a:pPr>
            <a:endParaRPr lang="en-US" sz="160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Wingdings"/>
              <a:buChar char="v"/>
            </a:pPr>
            <a:r>
              <a:rPr lang="en-US" sz="1600">
                <a:latin typeface="Arial"/>
                <a:cs typeface="Arial"/>
              </a:rPr>
              <a:t>Tourism Grants </a:t>
            </a:r>
            <a:endParaRPr lang="en-US" sz="1600">
              <a:ea typeface="+mn-lt"/>
              <a:cs typeface="+mn-lt"/>
            </a:endParaRPr>
          </a:p>
          <a:p>
            <a:r>
              <a:rPr lang="en-US" sz="1600">
                <a:latin typeface="Arial"/>
                <a:cs typeface="Arial"/>
              </a:rPr>
              <a:t>Katelyn Parks </a:t>
            </a:r>
            <a:endParaRPr lang="en-US">
              <a:cs typeface="Calibri" panose="020F0502020204030204"/>
            </a:endParaRPr>
          </a:p>
          <a:p>
            <a:pPr marL="285750" indent="-285750">
              <a:buFont typeface="Wingdings"/>
              <a:buChar char="v"/>
            </a:pPr>
            <a:endParaRPr lang="en-US" sz="1600">
              <a:solidFill>
                <a:srgbClr val="242424"/>
              </a:solidFill>
              <a:latin typeface="Arial"/>
              <a:cs typeface="Arial"/>
            </a:endParaRPr>
          </a:p>
          <a:p>
            <a:pPr marL="285750" indent="-285750">
              <a:buFont typeface="Wingdings"/>
              <a:buChar char="v"/>
            </a:pPr>
            <a:r>
              <a:rPr lang="en-US" sz="1600">
                <a:latin typeface="Arial"/>
                <a:cs typeface="Arial"/>
              </a:rPr>
              <a:t>Outdoor Recreation Grants</a:t>
            </a:r>
          </a:p>
          <a:p>
            <a:r>
              <a:rPr lang="en-US" sz="1600">
                <a:latin typeface="Arial"/>
                <a:cs typeface="Arial"/>
              </a:rPr>
              <a:t>Matt McNair</a:t>
            </a:r>
          </a:p>
        </p:txBody>
      </p:sp>
    </p:spTree>
    <p:extLst>
      <p:ext uri="{BB962C8B-B14F-4D97-AF65-F5344CB8AC3E}">
        <p14:creationId xmlns:p14="http://schemas.microsoft.com/office/powerpoint/2010/main" val="912587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6199" y="3193936"/>
            <a:ext cx="7177294" cy="394445"/>
          </a:xfrm>
        </p:spPr>
        <p:txBody>
          <a:bodyPr>
            <a:normAutofit fontScale="90000"/>
          </a:bodyPr>
          <a:lstStyle/>
          <a:p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sz="4400"/>
              <a:t>THANK YOU FOR ALL YOU DO FOR YOUR COMMUNITY </a:t>
            </a:r>
            <a:br>
              <a:rPr lang="en-US" sz="4400"/>
            </a:br>
            <a:r>
              <a:rPr lang="en-US" sz="4400"/>
              <a:t>AND ARKANSAS!</a:t>
            </a:r>
            <a:br>
              <a:rPr lang="en-US"/>
            </a:br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0584" y="2819597"/>
            <a:ext cx="3329822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endParaRPr lang="en-US" sz="2400">
              <a:cs typeface="Calibri"/>
            </a:endParaRPr>
          </a:p>
          <a:p>
            <a:endParaRPr lang="en-US" sz="240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F95C7804-F74F-C358-F1D1-8B1740091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112" y="3192051"/>
            <a:ext cx="6594952" cy="329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989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</vt:lpstr>
      <vt:lpstr>  </vt:lpstr>
      <vt:lpstr>Arkansas Department of Parks, Heritage and Tourism (ADPH&amp;T) Presentations </vt:lpstr>
      <vt:lpstr>     THANK YOU FOR ALL YOU DO FOR YOUR COMMUNITY  AND ARKANSAS! </vt:lpstr>
    </vt:vector>
  </TitlesOfParts>
  <Company>Department of Arkansas Heritage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Lienhart</dc:creator>
  <cp:revision>1</cp:revision>
  <dcterms:created xsi:type="dcterms:W3CDTF">2019-04-01T17:07:09Z</dcterms:created>
  <dcterms:modified xsi:type="dcterms:W3CDTF">2023-04-12T15:26:59Z</dcterms:modified>
</cp:coreProperties>
</file>